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glg4Xla2sQ5ROgcj32bZQ0I5R3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customschemas.google.com/relationships/presentationmetadata" Target="metadata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711437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cf711437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f711437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cf711437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e11af8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e11af8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f711437d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cf711437d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711437d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f711437d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711437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f711437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f711437d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cf711437d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f711437d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cf711437d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f711437d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cf711437d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711437d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cf711437d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f711437d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f711437d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711437d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f711437d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0670e9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60670e9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60670e9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60670e9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71143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cf71143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711437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cf711437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f711437d9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 b="0" i="0" sz="2100" u="none" cap="none" strike="noStrike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cf711437d9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cf711437d9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t/>
            </a:r>
            <a:endParaRPr b="0" i="0" sz="1200" u="none" cap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cf711437d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5216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f711437d9_0_19"/>
          <p:cNvSpPr txBox="1"/>
          <p:nvPr/>
        </p:nvSpPr>
        <p:spPr>
          <a:xfrm>
            <a:off x="585600" y="5842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TOOLBAR</a:t>
            </a:r>
            <a:endParaRPr b="0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cf711437d9_0_19"/>
          <p:cNvSpPr txBox="1"/>
          <p:nvPr/>
        </p:nvSpPr>
        <p:spPr>
          <a:xfrm>
            <a:off x="732150" y="9268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the columns to be displayed in the graph.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cf711437d9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6740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11af8c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e11af8c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de11af8cd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“categorical” columns that you can use to “split” the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f711437d9_0_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cf711437d9_0_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f711437d9_0_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“numerical” columns. 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Numerical values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Averages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Sums….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711437d9_0_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cf711437d9_0_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f711437d9_0_9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Size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Text…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also allow you to add additional features.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gcf711437d9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563" y="1620700"/>
            <a:ext cx="1914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f711437d9_0_156"/>
          <p:cNvSpPr txBox="1"/>
          <p:nvPr>
            <p:ph type="title"/>
          </p:nvPr>
        </p:nvSpPr>
        <p:spPr>
          <a:xfrm>
            <a:off x="768350" y="808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FILTERS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25" name="Google Shape;325;gcf711437d9_0_156"/>
          <p:cNvSpPr txBox="1"/>
          <p:nvPr>
            <p:ph idx="1" type="body"/>
          </p:nvPr>
        </p:nvSpPr>
        <p:spPr>
          <a:xfrm>
            <a:off x="616500" y="1533475"/>
            <a:ext cx="746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filter to the pane: “Filters”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f711437d9_0_16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NOTES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1" name="Google Shape;331;gcf711437d9_0_16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an empty espace on the canvas to add a note.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f711437d9_0_16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TITLES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7" name="Google Shape;337;gcf711437d9_0_16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canvas name.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711437d9_0_17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COLOR CODING TABS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3" name="Google Shape;343;gcf711437d9_0_17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tab name and select the color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711437d9_0_17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SHOW ME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9" name="Google Shape;349;gcf711437d9_0_17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top right, you should see the “Show me” tab which allows you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Select the type of visualization you want.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dimensions and measurements that you have in the canvas determine the available plots.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tell you what you need in order to build the visualization: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PANEL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9650" y="1445425"/>
            <a:ext cx="5994174" cy="3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711437d9_0_18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SCATTER PLOTS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55" name="Google Shape;355;gcf711437d9_0_18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‘y’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“Columns”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‘X’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“Rows”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menu and select Analysis and uncheck “Aggregate Measures”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711437d9_0_18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ANALYTICS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61" name="Google Shape;361;gcf711437d9_0_186"/>
          <p:cNvSpPr txBox="1"/>
          <p:nvPr>
            <p:ph idx="1" type="body"/>
          </p:nvPr>
        </p:nvSpPr>
        <p:spPr>
          <a:xfrm>
            <a:off x="311700" y="1435100"/>
            <a:ext cx="6140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“Data panel” there is another tab called “Analytics” which contains options to add trend lines.</a:t>
            </a:r>
            <a:endParaRPr/>
          </a:p>
        </p:txBody>
      </p:sp>
      <p:pic>
        <p:nvPicPr>
          <p:cNvPr id="362" name="Google Shape;362;gcf711437d9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628" y="862400"/>
            <a:ext cx="1616194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IMPORTING FILES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import files.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428" y="1350250"/>
            <a:ext cx="1746225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SHEETS, DASHBOARDS AND STORIES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900" y="2090738"/>
            <a:ext cx="38862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775" y="2000250"/>
            <a:ext cx="2076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0670e915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TABLEAU DATA TYPES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60670e915_0_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60670e915_0_1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60670e915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25" y="2322100"/>
            <a:ext cx="7809949" cy="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0670e915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MERGING FILES IN TABLEAU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60670e915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a60670e915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a60670e915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50" y="1952000"/>
            <a:ext cx="7630173" cy="1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f711437d9_0_0"/>
          <p:cNvSpPr txBox="1"/>
          <p:nvPr/>
        </p:nvSpPr>
        <p:spPr>
          <a:xfrm>
            <a:off x="560675" y="6691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DATA WINDOW</a:t>
            </a:r>
            <a:endParaRPr b="0" i="0" sz="2100" u="none" cap="none" strike="noStrike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cf711437d9_0_0"/>
          <p:cNvSpPr txBox="1"/>
          <p:nvPr/>
        </p:nvSpPr>
        <p:spPr>
          <a:xfrm>
            <a:off x="622450" y="10983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Fields are split into: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Dimensions (splittable)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(amount)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Geographicals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cf711437d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51" y="1872350"/>
            <a:ext cx="5347523" cy="25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f711437d9_0_6"/>
          <p:cNvSpPr txBox="1"/>
          <p:nvPr/>
        </p:nvSpPr>
        <p:spPr>
          <a:xfrm>
            <a:off x="546450" y="7115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SHELVES</a:t>
            </a:r>
            <a:endParaRPr b="0" i="0" sz="2100" u="none" cap="none" strike="noStrike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cf711437d9_0_6"/>
          <p:cNvSpPr txBox="1"/>
          <p:nvPr/>
        </p:nvSpPr>
        <p:spPr>
          <a:xfrm>
            <a:off x="693000" y="11855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gcf711437d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8264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